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5A2E9A-289D-4B85-904D-8A10E6B820E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57AB6D32-5822-45F8-9511-412A6EABA699}">
      <dgm:prSet phldrT="[Testo]"/>
      <dgm:spPr/>
      <dgm:t>
        <a:bodyPr/>
        <a:lstStyle/>
        <a:p>
          <a:r>
            <a:rPr lang="it-IT" dirty="0" err="1"/>
            <a:t>CdA</a:t>
          </a:r>
          <a:r>
            <a:rPr lang="it-IT" dirty="0"/>
            <a:t>       Presidente</a:t>
          </a:r>
          <a:r>
            <a:rPr lang="it-IT"/>
            <a:t>, Consiglieri</a:t>
          </a:r>
          <a:endParaRPr lang="it-IT" dirty="0"/>
        </a:p>
      </dgm:t>
    </dgm:pt>
    <dgm:pt modelId="{BBDDC08A-8B23-48F3-98F2-35A1CE40211C}" type="parTrans" cxnId="{2AD3B18A-FC9E-46F7-A7B8-26B54E9918AF}">
      <dgm:prSet/>
      <dgm:spPr/>
      <dgm:t>
        <a:bodyPr/>
        <a:lstStyle/>
        <a:p>
          <a:endParaRPr lang="it-IT"/>
        </a:p>
      </dgm:t>
    </dgm:pt>
    <dgm:pt modelId="{53D00A5C-08BE-418D-8FFB-D353F3D98690}" type="sibTrans" cxnId="{2AD3B18A-FC9E-46F7-A7B8-26B54E9918AF}">
      <dgm:prSet/>
      <dgm:spPr/>
      <dgm:t>
        <a:bodyPr/>
        <a:lstStyle/>
        <a:p>
          <a:endParaRPr lang="it-IT"/>
        </a:p>
      </dgm:t>
    </dgm:pt>
    <dgm:pt modelId="{3307E3F9-8658-4CD7-B11D-C58A9AE70353}">
      <dgm:prSet phldrT="[Testo]"/>
      <dgm:spPr/>
      <dgm:t>
        <a:bodyPr/>
        <a:lstStyle/>
        <a:p>
          <a:r>
            <a:rPr lang="it-IT" dirty="0"/>
            <a:t>Area ICT</a:t>
          </a:r>
        </a:p>
      </dgm:t>
    </dgm:pt>
    <dgm:pt modelId="{FA9798C9-865F-47E4-95A0-F01AAA6B42A9}" type="parTrans" cxnId="{036417CF-2962-499F-A2C2-011E3F7577E6}">
      <dgm:prSet/>
      <dgm:spPr/>
      <dgm:t>
        <a:bodyPr/>
        <a:lstStyle/>
        <a:p>
          <a:endParaRPr lang="it-IT"/>
        </a:p>
      </dgm:t>
    </dgm:pt>
    <dgm:pt modelId="{3CD32C76-B1CD-4A12-8CAE-F31EB56CA18D}" type="sibTrans" cxnId="{036417CF-2962-499F-A2C2-011E3F7577E6}">
      <dgm:prSet/>
      <dgm:spPr/>
      <dgm:t>
        <a:bodyPr/>
        <a:lstStyle/>
        <a:p>
          <a:endParaRPr lang="it-IT"/>
        </a:p>
      </dgm:t>
    </dgm:pt>
    <dgm:pt modelId="{F3B34DF7-4370-4920-9EF0-1EDF4499C4BC}">
      <dgm:prSet phldrT="[Testo]"/>
      <dgm:spPr/>
      <dgm:t>
        <a:bodyPr/>
        <a:lstStyle/>
        <a:p>
          <a:r>
            <a:rPr lang="it-IT" dirty="0"/>
            <a:t>Area TLC e Parcheggi</a:t>
          </a:r>
        </a:p>
      </dgm:t>
    </dgm:pt>
    <dgm:pt modelId="{51041F26-6499-4EAE-814F-6F2DA3705CD9}" type="parTrans" cxnId="{FC7F2CC4-A0FE-43B5-8D8C-D3A37323A114}">
      <dgm:prSet/>
      <dgm:spPr/>
      <dgm:t>
        <a:bodyPr/>
        <a:lstStyle/>
        <a:p>
          <a:endParaRPr lang="it-IT"/>
        </a:p>
      </dgm:t>
    </dgm:pt>
    <dgm:pt modelId="{72927BE6-295C-4CAF-9F12-A28894F14155}" type="sibTrans" cxnId="{FC7F2CC4-A0FE-43B5-8D8C-D3A37323A114}">
      <dgm:prSet/>
      <dgm:spPr/>
      <dgm:t>
        <a:bodyPr/>
        <a:lstStyle/>
        <a:p>
          <a:endParaRPr lang="it-IT"/>
        </a:p>
      </dgm:t>
    </dgm:pt>
    <dgm:pt modelId="{28B01633-412B-4A85-8BA5-1EB725281C19}">
      <dgm:prSet phldrT="[Testo]"/>
      <dgm:spPr/>
      <dgm:t>
        <a:bodyPr/>
        <a:lstStyle/>
        <a:p>
          <a:r>
            <a:rPr lang="it-IT" dirty="0"/>
            <a:t>Area Amministrazione e Gestione del personale</a:t>
          </a:r>
        </a:p>
      </dgm:t>
    </dgm:pt>
    <dgm:pt modelId="{D7053681-85E8-409C-8BBD-C756BCCF1476}" type="parTrans" cxnId="{483D67BE-5131-4B1B-ABA2-0C7308756F9D}">
      <dgm:prSet/>
      <dgm:spPr/>
      <dgm:t>
        <a:bodyPr/>
        <a:lstStyle/>
        <a:p>
          <a:endParaRPr lang="it-IT"/>
        </a:p>
      </dgm:t>
    </dgm:pt>
    <dgm:pt modelId="{1562CBC4-9B27-4AB6-82F8-97AA2B75AEAB}" type="sibTrans" cxnId="{483D67BE-5131-4B1B-ABA2-0C7308756F9D}">
      <dgm:prSet/>
      <dgm:spPr/>
      <dgm:t>
        <a:bodyPr/>
        <a:lstStyle/>
        <a:p>
          <a:endParaRPr lang="it-IT"/>
        </a:p>
      </dgm:t>
    </dgm:pt>
    <dgm:pt modelId="{24770AA2-04D3-49D0-8DD0-339FB67AC9C1}">
      <dgm:prSet phldrT="[Testo]"/>
      <dgm:spPr/>
      <dgm:t>
        <a:bodyPr/>
        <a:lstStyle/>
        <a:p>
          <a:r>
            <a:rPr lang="it-IT" dirty="0"/>
            <a:t>Area Legale e Comunicazione</a:t>
          </a:r>
        </a:p>
      </dgm:t>
    </dgm:pt>
    <dgm:pt modelId="{6664B1DD-31D0-4F54-A07C-581089557A1D}" type="parTrans" cxnId="{0E56453A-27F2-4DA4-ABFA-88C794D65CBA}">
      <dgm:prSet/>
      <dgm:spPr/>
      <dgm:t>
        <a:bodyPr/>
        <a:lstStyle/>
        <a:p>
          <a:endParaRPr lang="it-IT"/>
        </a:p>
      </dgm:t>
    </dgm:pt>
    <dgm:pt modelId="{C45173C1-7ABD-42D8-87E7-F49A6D3F6808}" type="sibTrans" cxnId="{0E56453A-27F2-4DA4-ABFA-88C794D65CBA}">
      <dgm:prSet/>
      <dgm:spPr/>
      <dgm:t>
        <a:bodyPr/>
        <a:lstStyle/>
        <a:p>
          <a:endParaRPr lang="it-IT"/>
        </a:p>
      </dgm:t>
    </dgm:pt>
    <dgm:pt modelId="{23DB45C8-DBF7-47DC-A12F-B2E86C24A1FE}">
      <dgm:prSet phldrT="[Testo]"/>
      <dgm:spPr/>
      <dgm:t>
        <a:bodyPr/>
        <a:lstStyle/>
        <a:p>
          <a:r>
            <a:rPr lang="it-IT" dirty="0"/>
            <a:t>Area Privacy, Qualità, Sicurezza</a:t>
          </a:r>
        </a:p>
      </dgm:t>
    </dgm:pt>
    <dgm:pt modelId="{2349214E-6CC3-4D06-B384-D3220EC4E22B}" type="parTrans" cxnId="{6F39A6F2-287D-4A3F-A9FE-461FF38248AA}">
      <dgm:prSet/>
      <dgm:spPr/>
      <dgm:t>
        <a:bodyPr/>
        <a:lstStyle/>
        <a:p>
          <a:endParaRPr lang="it-IT"/>
        </a:p>
      </dgm:t>
    </dgm:pt>
    <dgm:pt modelId="{A75A7925-F9DC-4A2F-8D37-0C5357EF78F6}" type="sibTrans" cxnId="{6F39A6F2-287D-4A3F-A9FE-461FF38248AA}">
      <dgm:prSet/>
      <dgm:spPr/>
      <dgm:t>
        <a:bodyPr/>
        <a:lstStyle/>
        <a:p>
          <a:endParaRPr lang="it-IT"/>
        </a:p>
      </dgm:t>
    </dgm:pt>
    <dgm:pt modelId="{2C720BA7-B2EF-4677-BC18-DF514B4FC398}" type="pres">
      <dgm:prSet presAssocID="{A35A2E9A-289D-4B85-904D-8A10E6B820E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654200F-EE12-458B-AE6E-67F2DD163A7A}" type="pres">
      <dgm:prSet presAssocID="{57AB6D32-5822-45F8-9511-412A6EABA699}" presName="hierRoot1" presStyleCnt="0">
        <dgm:presLayoutVars>
          <dgm:hierBranch val="init"/>
        </dgm:presLayoutVars>
      </dgm:prSet>
      <dgm:spPr/>
    </dgm:pt>
    <dgm:pt modelId="{74C3B862-FE33-4671-927B-E9D41563FEA7}" type="pres">
      <dgm:prSet presAssocID="{57AB6D32-5822-45F8-9511-412A6EABA699}" presName="rootComposite1" presStyleCnt="0"/>
      <dgm:spPr/>
    </dgm:pt>
    <dgm:pt modelId="{1A645351-3E4A-4395-9980-2D19E3AF6DE4}" type="pres">
      <dgm:prSet presAssocID="{57AB6D32-5822-45F8-9511-412A6EABA699}" presName="rootText1" presStyleLbl="node0" presStyleIdx="0" presStyleCnt="1">
        <dgm:presLayoutVars>
          <dgm:chPref val="3"/>
        </dgm:presLayoutVars>
      </dgm:prSet>
      <dgm:spPr/>
    </dgm:pt>
    <dgm:pt modelId="{75E924E3-228F-42A4-9409-1D5746BC4FA2}" type="pres">
      <dgm:prSet presAssocID="{57AB6D32-5822-45F8-9511-412A6EABA699}" presName="rootConnector1" presStyleLbl="node1" presStyleIdx="0" presStyleCnt="0"/>
      <dgm:spPr/>
    </dgm:pt>
    <dgm:pt modelId="{7D0FF399-DDFF-4212-B70F-A5F7BFEDAA88}" type="pres">
      <dgm:prSet presAssocID="{57AB6D32-5822-45F8-9511-412A6EABA699}" presName="hierChild2" presStyleCnt="0"/>
      <dgm:spPr/>
    </dgm:pt>
    <dgm:pt modelId="{73566614-BFEA-4B92-BE12-A8CF3F3D0A79}" type="pres">
      <dgm:prSet presAssocID="{FA9798C9-865F-47E4-95A0-F01AAA6B42A9}" presName="Name37" presStyleLbl="parChTrans1D2" presStyleIdx="0" presStyleCnt="5"/>
      <dgm:spPr/>
    </dgm:pt>
    <dgm:pt modelId="{AD1DB6E9-112A-4B9B-961D-2AA824F32A71}" type="pres">
      <dgm:prSet presAssocID="{3307E3F9-8658-4CD7-B11D-C58A9AE70353}" presName="hierRoot2" presStyleCnt="0">
        <dgm:presLayoutVars>
          <dgm:hierBranch val="init"/>
        </dgm:presLayoutVars>
      </dgm:prSet>
      <dgm:spPr/>
    </dgm:pt>
    <dgm:pt modelId="{076CD854-C3C2-4A5C-A26A-8691E833FFF7}" type="pres">
      <dgm:prSet presAssocID="{3307E3F9-8658-4CD7-B11D-C58A9AE70353}" presName="rootComposite" presStyleCnt="0"/>
      <dgm:spPr/>
    </dgm:pt>
    <dgm:pt modelId="{34867350-3D93-41C9-984A-6A822CA86AB2}" type="pres">
      <dgm:prSet presAssocID="{3307E3F9-8658-4CD7-B11D-C58A9AE70353}" presName="rootText" presStyleLbl="node2" presStyleIdx="0" presStyleCnt="5">
        <dgm:presLayoutVars>
          <dgm:chPref val="3"/>
        </dgm:presLayoutVars>
      </dgm:prSet>
      <dgm:spPr/>
    </dgm:pt>
    <dgm:pt modelId="{1B37982F-20F9-4BAF-849B-D0018B6592FB}" type="pres">
      <dgm:prSet presAssocID="{3307E3F9-8658-4CD7-B11D-C58A9AE70353}" presName="rootConnector" presStyleLbl="node2" presStyleIdx="0" presStyleCnt="5"/>
      <dgm:spPr/>
    </dgm:pt>
    <dgm:pt modelId="{5165A5B1-053E-4FCF-A8F8-D009ECACA6ED}" type="pres">
      <dgm:prSet presAssocID="{3307E3F9-8658-4CD7-B11D-C58A9AE70353}" presName="hierChild4" presStyleCnt="0"/>
      <dgm:spPr/>
    </dgm:pt>
    <dgm:pt modelId="{22CC32C6-F341-49F6-A106-EBA58A2E0535}" type="pres">
      <dgm:prSet presAssocID="{3307E3F9-8658-4CD7-B11D-C58A9AE70353}" presName="hierChild5" presStyleCnt="0"/>
      <dgm:spPr/>
    </dgm:pt>
    <dgm:pt modelId="{09E288D7-93B4-4D22-A419-1D97AE917F57}" type="pres">
      <dgm:prSet presAssocID="{51041F26-6499-4EAE-814F-6F2DA3705CD9}" presName="Name37" presStyleLbl="parChTrans1D2" presStyleIdx="1" presStyleCnt="5"/>
      <dgm:spPr/>
    </dgm:pt>
    <dgm:pt modelId="{7D2B4A21-6345-4788-9150-8F006BF595EA}" type="pres">
      <dgm:prSet presAssocID="{F3B34DF7-4370-4920-9EF0-1EDF4499C4BC}" presName="hierRoot2" presStyleCnt="0">
        <dgm:presLayoutVars>
          <dgm:hierBranch val="init"/>
        </dgm:presLayoutVars>
      </dgm:prSet>
      <dgm:spPr/>
    </dgm:pt>
    <dgm:pt modelId="{DB61FB99-5C34-48DF-9FF6-15E46E5CC5F2}" type="pres">
      <dgm:prSet presAssocID="{F3B34DF7-4370-4920-9EF0-1EDF4499C4BC}" presName="rootComposite" presStyleCnt="0"/>
      <dgm:spPr/>
    </dgm:pt>
    <dgm:pt modelId="{CA3EAB8E-45DC-4F76-83E8-9E5A17F35F62}" type="pres">
      <dgm:prSet presAssocID="{F3B34DF7-4370-4920-9EF0-1EDF4499C4BC}" presName="rootText" presStyleLbl="node2" presStyleIdx="1" presStyleCnt="5">
        <dgm:presLayoutVars>
          <dgm:chPref val="3"/>
        </dgm:presLayoutVars>
      </dgm:prSet>
      <dgm:spPr/>
    </dgm:pt>
    <dgm:pt modelId="{9BFEBB3E-0ABF-4C70-98EC-8210CA334983}" type="pres">
      <dgm:prSet presAssocID="{F3B34DF7-4370-4920-9EF0-1EDF4499C4BC}" presName="rootConnector" presStyleLbl="node2" presStyleIdx="1" presStyleCnt="5"/>
      <dgm:spPr/>
    </dgm:pt>
    <dgm:pt modelId="{4C81506A-C924-430C-A79F-7E3532CBF7B2}" type="pres">
      <dgm:prSet presAssocID="{F3B34DF7-4370-4920-9EF0-1EDF4499C4BC}" presName="hierChild4" presStyleCnt="0"/>
      <dgm:spPr/>
    </dgm:pt>
    <dgm:pt modelId="{9A5FA75F-4419-408C-B64D-F32FAE6BB83A}" type="pres">
      <dgm:prSet presAssocID="{F3B34DF7-4370-4920-9EF0-1EDF4499C4BC}" presName="hierChild5" presStyleCnt="0"/>
      <dgm:spPr/>
    </dgm:pt>
    <dgm:pt modelId="{00CAFAD8-1634-44FC-B6BE-B5F6A550542A}" type="pres">
      <dgm:prSet presAssocID="{D7053681-85E8-409C-8BBD-C756BCCF1476}" presName="Name37" presStyleLbl="parChTrans1D2" presStyleIdx="2" presStyleCnt="5"/>
      <dgm:spPr/>
    </dgm:pt>
    <dgm:pt modelId="{E1647140-09B0-4DD4-A48F-0CBE1A5044C4}" type="pres">
      <dgm:prSet presAssocID="{28B01633-412B-4A85-8BA5-1EB725281C19}" presName="hierRoot2" presStyleCnt="0">
        <dgm:presLayoutVars>
          <dgm:hierBranch val="init"/>
        </dgm:presLayoutVars>
      </dgm:prSet>
      <dgm:spPr/>
    </dgm:pt>
    <dgm:pt modelId="{8DBF8EE3-71A9-4339-9F85-460880A2D037}" type="pres">
      <dgm:prSet presAssocID="{28B01633-412B-4A85-8BA5-1EB725281C19}" presName="rootComposite" presStyleCnt="0"/>
      <dgm:spPr/>
    </dgm:pt>
    <dgm:pt modelId="{7CE13D25-56DC-4D6F-864B-24B725326582}" type="pres">
      <dgm:prSet presAssocID="{28B01633-412B-4A85-8BA5-1EB725281C19}" presName="rootText" presStyleLbl="node2" presStyleIdx="2" presStyleCnt="5">
        <dgm:presLayoutVars>
          <dgm:chPref val="3"/>
        </dgm:presLayoutVars>
      </dgm:prSet>
      <dgm:spPr/>
    </dgm:pt>
    <dgm:pt modelId="{4373B2B1-C26C-4617-BF4F-3C3BF6EE5B9A}" type="pres">
      <dgm:prSet presAssocID="{28B01633-412B-4A85-8BA5-1EB725281C19}" presName="rootConnector" presStyleLbl="node2" presStyleIdx="2" presStyleCnt="5"/>
      <dgm:spPr/>
    </dgm:pt>
    <dgm:pt modelId="{FAF909B5-3EF0-40B3-9D2A-3B5E7986FD2E}" type="pres">
      <dgm:prSet presAssocID="{28B01633-412B-4A85-8BA5-1EB725281C19}" presName="hierChild4" presStyleCnt="0"/>
      <dgm:spPr/>
    </dgm:pt>
    <dgm:pt modelId="{FCA1B606-6CA7-420F-9CD2-F06903A735B7}" type="pres">
      <dgm:prSet presAssocID="{28B01633-412B-4A85-8BA5-1EB725281C19}" presName="hierChild5" presStyleCnt="0"/>
      <dgm:spPr/>
    </dgm:pt>
    <dgm:pt modelId="{4EB00807-A6D8-4928-BFD2-70BE836E821C}" type="pres">
      <dgm:prSet presAssocID="{6664B1DD-31D0-4F54-A07C-581089557A1D}" presName="Name37" presStyleLbl="parChTrans1D2" presStyleIdx="3" presStyleCnt="5"/>
      <dgm:spPr/>
    </dgm:pt>
    <dgm:pt modelId="{E8EE3FD3-27F6-4674-B14C-5C496A088818}" type="pres">
      <dgm:prSet presAssocID="{24770AA2-04D3-49D0-8DD0-339FB67AC9C1}" presName="hierRoot2" presStyleCnt="0">
        <dgm:presLayoutVars>
          <dgm:hierBranch val="init"/>
        </dgm:presLayoutVars>
      </dgm:prSet>
      <dgm:spPr/>
    </dgm:pt>
    <dgm:pt modelId="{B6217514-6B4A-4540-BD67-A3A717669901}" type="pres">
      <dgm:prSet presAssocID="{24770AA2-04D3-49D0-8DD0-339FB67AC9C1}" presName="rootComposite" presStyleCnt="0"/>
      <dgm:spPr/>
    </dgm:pt>
    <dgm:pt modelId="{99D00EDE-66DA-48FB-B654-B7E7BDECF077}" type="pres">
      <dgm:prSet presAssocID="{24770AA2-04D3-49D0-8DD0-339FB67AC9C1}" presName="rootText" presStyleLbl="node2" presStyleIdx="3" presStyleCnt="5">
        <dgm:presLayoutVars>
          <dgm:chPref val="3"/>
        </dgm:presLayoutVars>
      </dgm:prSet>
      <dgm:spPr/>
    </dgm:pt>
    <dgm:pt modelId="{3088DB91-3CE2-460D-BF04-96FB5CF5D9BB}" type="pres">
      <dgm:prSet presAssocID="{24770AA2-04D3-49D0-8DD0-339FB67AC9C1}" presName="rootConnector" presStyleLbl="node2" presStyleIdx="3" presStyleCnt="5"/>
      <dgm:spPr/>
    </dgm:pt>
    <dgm:pt modelId="{6C482A00-BCD7-4D40-83DE-C6CA806CACEB}" type="pres">
      <dgm:prSet presAssocID="{24770AA2-04D3-49D0-8DD0-339FB67AC9C1}" presName="hierChild4" presStyleCnt="0"/>
      <dgm:spPr/>
    </dgm:pt>
    <dgm:pt modelId="{6B564DD9-77DA-42FE-921A-D31EAABDC189}" type="pres">
      <dgm:prSet presAssocID="{24770AA2-04D3-49D0-8DD0-339FB67AC9C1}" presName="hierChild5" presStyleCnt="0"/>
      <dgm:spPr/>
    </dgm:pt>
    <dgm:pt modelId="{83648EF9-1353-4BDD-9DF0-0A217CEA397B}" type="pres">
      <dgm:prSet presAssocID="{2349214E-6CC3-4D06-B384-D3220EC4E22B}" presName="Name37" presStyleLbl="parChTrans1D2" presStyleIdx="4" presStyleCnt="5"/>
      <dgm:spPr/>
    </dgm:pt>
    <dgm:pt modelId="{C4ACBEE6-53D2-4FC9-832A-5BF20A3540FB}" type="pres">
      <dgm:prSet presAssocID="{23DB45C8-DBF7-47DC-A12F-B2E86C24A1FE}" presName="hierRoot2" presStyleCnt="0">
        <dgm:presLayoutVars>
          <dgm:hierBranch val="init"/>
        </dgm:presLayoutVars>
      </dgm:prSet>
      <dgm:spPr/>
    </dgm:pt>
    <dgm:pt modelId="{EFCFD294-CC1E-4B19-8B4E-3F837CBA234E}" type="pres">
      <dgm:prSet presAssocID="{23DB45C8-DBF7-47DC-A12F-B2E86C24A1FE}" presName="rootComposite" presStyleCnt="0"/>
      <dgm:spPr/>
    </dgm:pt>
    <dgm:pt modelId="{2402028D-4FDF-41B2-BC5C-2DBA31B804C4}" type="pres">
      <dgm:prSet presAssocID="{23DB45C8-DBF7-47DC-A12F-B2E86C24A1FE}" presName="rootText" presStyleLbl="node2" presStyleIdx="4" presStyleCnt="5">
        <dgm:presLayoutVars>
          <dgm:chPref val="3"/>
        </dgm:presLayoutVars>
      </dgm:prSet>
      <dgm:spPr/>
    </dgm:pt>
    <dgm:pt modelId="{A73ADBAF-1E88-441F-8169-F728E28E2BFE}" type="pres">
      <dgm:prSet presAssocID="{23DB45C8-DBF7-47DC-A12F-B2E86C24A1FE}" presName="rootConnector" presStyleLbl="node2" presStyleIdx="4" presStyleCnt="5"/>
      <dgm:spPr/>
    </dgm:pt>
    <dgm:pt modelId="{1578B722-DE45-4200-83C9-8055488F78A5}" type="pres">
      <dgm:prSet presAssocID="{23DB45C8-DBF7-47DC-A12F-B2E86C24A1FE}" presName="hierChild4" presStyleCnt="0"/>
      <dgm:spPr/>
    </dgm:pt>
    <dgm:pt modelId="{C0EAACE6-F526-4B22-B228-1AA9025D8885}" type="pres">
      <dgm:prSet presAssocID="{23DB45C8-DBF7-47DC-A12F-B2E86C24A1FE}" presName="hierChild5" presStyleCnt="0"/>
      <dgm:spPr/>
    </dgm:pt>
    <dgm:pt modelId="{7129CB04-F112-42C7-ABA8-E5090CB6B4AA}" type="pres">
      <dgm:prSet presAssocID="{57AB6D32-5822-45F8-9511-412A6EABA699}" presName="hierChild3" presStyleCnt="0"/>
      <dgm:spPr/>
    </dgm:pt>
  </dgm:ptLst>
  <dgm:cxnLst>
    <dgm:cxn modelId="{939DF708-DDD1-4E4E-BB32-AC07FE13FEBA}" type="presOf" srcId="{28B01633-412B-4A85-8BA5-1EB725281C19}" destId="{7CE13D25-56DC-4D6F-864B-24B725326582}" srcOrd="0" destOrd="0" presId="urn:microsoft.com/office/officeart/2005/8/layout/orgChart1"/>
    <dgm:cxn modelId="{A208400C-1584-4862-912C-F45D51A8C8D5}" type="presOf" srcId="{3307E3F9-8658-4CD7-B11D-C58A9AE70353}" destId="{34867350-3D93-41C9-984A-6A822CA86AB2}" srcOrd="0" destOrd="0" presId="urn:microsoft.com/office/officeart/2005/8/layout/orgChart1"/>
    <dgm:cxn modelId="{7BC83721-61D5-49FB-90DB-3A1749A85871}" type="presOf" srcId="{28B01633-412B-4A85-8BA5-1EB725281C19}" destId="{4373B2B1-C26C-4617-BF4F-3C3BF6EE5B9A}" srcOrd="1" destOrd="0" presId="urn:microsoft.com/office/officeart/2005/8/layout/orgChart1"/>
    <dgm:cxn modelId="{E200DD24-E2AD-4B50-B299-FBCF766BB3E0}" type="presOf" srcId="{6664B1DD-31D0-4F54-A07C-581089557A1D}" destId="{4EB00807-A6D8-4928-BFD2-70BE836E821C}" srcOrd="0" destOrd="0" presId="urn:microsoft.com/office/officeart/2005/8/layout/orgChart1"/>
    <dgm:cxn modelId="{955BDC31-A023-4627-810B-ACD7796A39BE}" type="presOf" srcId="{F3B34DF7-4370-4920-9EF0-1EDF4499C4BC}" destId="{CA3EAB8E-45DC-4F76-83E8-9E5A17F35F62}" srcOrd="0" destOrd="0" presId="urn:microsoft.com/office/officeart/2005/8/layout/orgChart1"/>
    <dgm:cxn modelId="{40565D34-EF19-49A9-9D66-C768DF2507F9}" type="presOf" srcId="{D7053681-85E8-409C-8BBD-C756BCCF1476}" destId="{00CAFAD8-1634-44FC-B6BE-B5F6A550542A}" srcOrd="0" destOrd="0" presId="urn:microsoft.com/office/officeart/2005/8/layout/orgChart1"/>
    <dgm:cxn modelId="{48630935-F6C7-4BFB-A366-4B321413D88C}" type="presOf" srcId="{A35A2E9A-289D-4B85-904D-8A10E6B820EC}" destId="{2C720BA7-B2EF-4677-BC18-DF514B4FC398}" srcOrd="0" destOrd="0" presId="urn:microsoft.com/office/officeart/2005/8/layout/orgChart1"/>
    <dgm:cxn modelId="{B3100336-4BE7-49E4-BE78-01EA8AAFFB38}" type="presOf" srcId="{24770AA2-04D3-49D0-8DD0-339FB67AC9C1}" destId="{3088DB91-3CE2-460D-BF04-96FB5CF5D9BB}" srcOrd="1" destOrd="0" presId="urn:microsoft.com/office/officeart/2005/8/layout/orgChart1"/>
    <dgm:cxn modelId="{0E56453A-27F2-4DA4-ABFA-88C794D65CBA}" srcId="{57AB6D32-5822-45F8-9511-412A6EABA699}" destId="{24770AA2-04D3-49D0-8DD0-339FB67AC9C1}" srcOrd="3" destOrd="0" parTransId="{6664B1DD-31D0-4F54-A07C-581089557A1D}" sibTransId="{C45173C1-7ABD-42D8-87E7-F49A6D3F6808}"/>
    <dgm:cxn modelId="{6C2AA73B-18C8-486C-BF15-7471C62685FE}" type="presOf" srcId="{23DB45C8-DBF7-47DC-A12F-B2E86C24A1FE}" destId="{2402028D-4FDF-41B2-BC5C-2DBA31B804C4}" srcOrd="0" destOrd="0" presId="urn:microsoft.com/office/officeart/2005/8/layout/orgChart1"/>
    <dgm:cxn modelId="{B5FDFD3E-1848-4D2E-A921-46E47EC32534}" type="presOf" srcId="{F3B34DF7-4370-4920-9EF0-1EDF4499C4BC}" destId="{9BFEBB3E-0ABF-4C70-98EC-8210CA334983}" srcOrd="1" destOrd="0" presId="urn:microsoft.com/office/officeart/2005/8/layout/orgChart1"/>
    <dgm:cxn modelId="{22395348-3378-4196-BA9C-2CE662A44CA4}" type="presOf" srcId="{57AB6D32-5822-45F8-9511-412A6EABA699}" destId="{1A645351-3E4A-4395-9980-2D19E3AF6DE4}" srcOrd="0" destOrd="0" presId="urn:microsoft.com/office/officeart/2005/8/layout/orgChart1"/>
    <dgm:cxn modelId="{132B3453-E962-4357-A060-7178A3FC8048}" type="presOf" srcId="{23DB45C8-DBF7-47DC-A12F-B2E86C24A1FE}" destId="{A73ADBAF-1E88-441F-8169-F728E28E2BFE}" srcOrd="1" destOrd="0" presId="urn:microsoft.com/office/officeart/2005/8/layout/orgChart1"/>
    <dgm:cxn modelId="{6E857B7A-B48E-4CF8-8399-6A12FF2D12DE}" type="presOf" srcId="{2349214E-6CC3-4D06-B384-D3220EC4E22B}" destId="{83648EF9-1353-4BDD-9DF0-0A217CEA397B}" srcOrd="0" destOrd="0" presId="urn:microsoft.com/office/officeart/2005/8/layout/orgChart1"/>
    <dgm:cxn modelId="{2AD3B18A-FC9E-46F7-A7B8-26B54E9918AF}" srcId="{A35A2E9A-289D-4B85-904D-8A10E6B820EC}" destId="{57AB6D32-5822-45F8-9511-412A6EABA699}" srcOrd="0" destOrd="0" parTransId="{BBDDC08A-8B23-48F3-98F2-35A1CE40211C}" sibTransId="{53D00A5C-08BE-418D-8FFB-D353F3D98690}"/>
    <dgm:cxn modelId="{50D57490-C029-41F7-A55F-8F55D72F6550}" type="presOf" srcId="{51041F26-6499-4EAE-814F-6F2DA3705CD9}" destId="{09E288D7-93B4-4D22-A419-1D97AE917F57}" srcOrd="0" destOrd="0" presId="urn:microsoft.com/office/officeart/2005/8/layout/orgChart1"/>
    <dgm:cxn modelId="{35D9ECAC-112E-447F-9330-0610111416A5}" type="presOf" srcId="{3307E3F9-8658-4CD7-B11D-C58A9AE70353}" destId="{1B37982F-20F9-4BAF-849B-D0018B6592FB}" srcOrd="1" destOrd="0" presId="urn:microsoft.com/office/officeart/2005/8/layout/orgChart1"/>
    <dgm:cxn modelId="{0BC07BB2-07FE-4B08-8A16-F66994DE2221}" type="presOf" srcId="{57AB6D32-5822-45F8-9511-412A6EABA699}" destId="{75E924E3-228F-42A4-9409-1D5746BC4FA2}" srcOrd="1" destOrd="0" presId="urn:microsoft.com/office/officeart/2005/8/layout/orgChart1"/>
    <dgm:cxn modelId="{A44428BA-9EAE-4942-916C-23025E267616}" type="presOf" srcId="{24770AA2-04D3-49D0-8DD0-339FB67AC9C1}" destId="{99D00EDE-66DA-48FB-B654-B7E7BDECF077}" srcOrd="0" destOrd="0" presId="urn:microsoft.com/office/officeart/2005/8/layout/orgChart1"/>
    <dgm:cxn modelId="{483D67BE-5131-4B1B-ABA2-0C7308756F9D}" srcId="{57AB6D32-5822-45F8-9511-412A6EABA699}" destId="{28B01633-412B-4A85-8BA5-1EB725281C19}" srcOrd="2" destOrd="0" parTransId="{D7053681-85E8-409C-8BBD-C756BCCF1476}" sibTransId="{1562CBC4-9B27-4AB6-82F8-97AA2B75AEAB}"/>
    <dgm:cxn modelId="{FC7F2CC4-A0FE-43B5-8D8C-D3A37323A114}" srcId="{57AB6D32-5822-45F8-9511-412A6EABA699}" destId="{F3B34DF7-4370-4920-9EF0-1EDF4499C4BC}" srcOrd="1" destOrd="0" parTransId="{51041F26-6499-4EAE-814F-6F2DA3705CD9}" sibTransId="{72927BE6-295C-4CAF-9F12-A28894F14155}"/>
    <dgm:cxn modelId="{036417CF-2962-499F-A2C2-011E3F7577E6}" srcId="{57AB6D32-5822-45F8-9511-412A6EABA699}" destId="{3307E3F9-8658-4CD7-B11D-C58A9AE70353}" srcOrd="0" destOrd="0" parTransId="{FA9798C9-865F-47E4-95A0-F01AAA6B42A9}" sibTransId="{3CD32C76-B1CD-4A12-8CAE-F31EB56CA18D}"/>
    <dgm:cxn modelId="{6F39A6F2-287D-4A3F-A9FE-461FF38248AA}" srcId="{57AB6D32-5822-45F8-9511-412A6EABA699}" destId="{23DB45C8-DBF7-47DC-A12F-B2E86C24A1FE}" srcOrd="4" destOrd="0" parTransId="{2349214E-6CC3-4D06-B384-D3220EC4E22B}" sibTransId="{A75A7925-F9DC-4A2F-8D37-0C5357EF78F6}"/>
    <dgm:cxn modelId="{412E0CF8-167E-48B3-8489-7C9045C144A2}" type="presOf" srcId="{FA9798C9-865F-47E4-95A0-F01AAA6B42A9}" destId="{73566614-BFEA-4B92-BE12-A8CF3F3D0A79}" srcOrd="0" destOrd="0" presId="urn:microsoft.com/office/officeart/2005/8/layout/orgChart1"/>
    <dgm:cxn modelId="{F6AF9C4F-13DB-4AE5-9E57-C5EAA8AD0FCE}" type="presParOf" srcId="{2C720BA7-B2EF-4677-BC18-DF514B4FC398}" destId="{F654200F-EE12-458B-AE6E-67F2DD163A7A}" srcOrd="0" destOrd="0" presId="urn:microsoft.com/office/officeart/2005/8/layout/orgChart1"/>
    <dgm:cxn modelId="{59BC5430-3906-4368-981E-838988B5A487}" type="presParOf" srcId="{F654200F-EE12-458B-AE6E-67F2DD163A7A}" destId="{74C3B862-FE33-4671-927B-E9D41563FEA7}" srcOrd="0" destOrd="0" presId="urn:microsoft.com/office/officeart/2005/8/layout/orgChart1"/>
    <dgm:cxn modelId="{293ADA2B-3E68-40B0-AB8C-7B1267D9B33B}" type="presParOf" srcId="{74C3B862-FE33-4671-927B-E9D41563FEA7}" destId="{1A645351-3E4A-4395-9980-2D19E3AF6DE4}" srcOrd="0" destOrd="0" presId="urn:microsoft.com/office/officeart/2005/8/layout/orgChart1"/>
    <dgm:cxn modelId="{D353208B-7BF5-487F-B033-F25A0A3A388F}" type="presParOf" srcId="{74C3B862-FE33-4671-927B-E9D41563FEA7}" destId="{75E924E3-228F-42A4-9409-1D5746BC4FA2}" srcOrd="1" destOrd="0" presId="urn:microsoft.com/office/officeart/2005/8/layout/orgChart1"/>
    <dgm:cxn modelId="{E61E806A-521E-4772-A741-E78C3B5028DE}" type="presParOf" srcId="{F654200F-EE12-458B-AE6E-67F2DD163A7A}" destId="{7D0FF399-DDFF-4212-B70F-A5F7BFEDAA88}" srcOrd="1" destOrd="0" presId="urn:microsoft.com/office/officeart/2005/8/layout/orgChart1"/>
    <dgm:cxn modelId="{902D1463-0289-486D-8364-2536AD398FF4}" type="presParOf" srcId="{7D0FF399-DDFF-4212-B70F-A5F7BFEDAA88}" destId="{73566614-BFEA-4B92-BE12-A8CF3F3D0A79}" srcOrd="0" destOrd="0" presId="urn:microsoft.com/office/officeart/2005/8/layout/orgChart1"/>
    <dgm:cxn modelId="{EA2DFC04-8DF5-4B49-9B41-08FB0395C75F}" type="presParOf" srcId="{7D0FF399-DDFF-4212-B70F-A5F7BFEDAA88}" destId="{AD1DB6E9-112A-4B9B-961D-2AA824F32A71}" srcOrd="1" destOrd="0" presId="urn:microsoft.com/office/officeart/2005/8/layout/orgChart1"/>
    <dgm:cxn modelId="{DFE9FAA4-E9BD-4B12-A9C7-86E49D894779}" type="presParOf" srcId="{AD1DB6E9-112A-4B9B-961D-2AA824F32A71}" destId="{076CD854-C3C2-4A5C-A26A-8691E833FFF7}" srcOrd="0" destOrd="0" presId="urn:microsoft.com/office/officeart/2005/8/layout/orgChart1"/>
    <dgm:cxn modelId="{83973AA0-7A24-4FFA-9E88-801978EC79EF}" type="presParOf" srcId="{076CD854-C3C2-4A5C-A26A-8691E833FFF7}" destId="{34867350-3D93-41C9-984A-6A822CA86AB2}" srcOrd="0" destOrd="0" presId="urn:microsoft.com/office/officeart/2005/8/layout/orgChart1"/>
    <dgm:cxn modelId="{781612B0-69DB-455F-B23E-86FCDDFE2694}" type="presParOf" srcId="{076CD854-C3C2-4A5C-A26A-8691E833FFF7}" destId="{1B37982F-20F9-4BAF-849B-D0018B6592FB}" srcOrd="1" destOrd="0" presId="urn:microsoft.com/office/officeart/2005/8/layout/orgChart1"/>
    <dgm:cxn modelId="{D31D418A-E738-4C6C-88DB-77074FF66392}" type="presParOf" srcId="{AD1DB6E9-112A-4B9B-961D-2AA824F32A71}" destId="{5165A5B1-053E-4FCF-A8F8-D009ECACA6ED}" srcOrd="1" destOrd="0" presId="urn:microsoft.com/office/officeart/2005/8/layout/orgChart1"/>
    <dgm:cxn modelId="{B6CA1CD9-8E5D-4B13-98D2-B220B2419E9B}" type="presParOf" srcId="{AD1DB6E9-112A-4B9B-961D-2AA824F32A71}" destId="{22CC32C6-F341-49F6-A106-EBA58A2E0535}" srcOrd="2" destOrd="0" presId="urn:microsoft.com/office/officeart/2005/8/layout/orgChart1"/>
    <dgm:cxn modelId="{2B343219-6DFD-4DD4-BE79-7416488601F2}" type="presParOf" srcId="{7D0FF399-DDFF-4212-B70F-A5F7BFEDAA88}" destId="{09E288D7-93B4-4D22-A419-1D97AE917F57}" srcOrd="2" destOrd="0" presId="urn:microsoft.com/office/officeart/2005/8/layout/orgChart1"/>
    <dgm:cxn modelId="{CD2C0FFA-C985-4346-BE58-8E8531FFD06E}" type="presParOf" srcId="{7D0FF399-DDFF-4212-B70F-A5F7BFEDAA88}" destId="{7D2B4A21-6345-4788-9150-8F006BF595EA}" srcOrd="3" destOrd="0" presId="urn:microsoft.com/office/officeart/2005/8/layout/orgChart1"/>
    <dgm:cxn modelId="{C09E38ED-6A48-428B-931F-5022696AB86F}" type="presParOf" srcId="{7D2B4A21-6345-4788-9150-8F006BF595EA}" destId="{DB61FB99-5C34-48DF-9FF6-15E46E5CC5F2}" srcOrd="0" destOrd="0" presId="urn:microsoft.com/office/officeart/2005/8/layout/orgChart1"/>
    <dgm:cxn modelId="{77FF774D-EDAA-43E9-8A0A-FCAE784CF121}" type="presParOf" srcId="{DB61FB99-5C34-48DF-9FF6-15E46E5CC5F2}" destId="{CA3EAB8E-45DC-4F76-83E8-9E5A17F35F62}" srcOrd="0" destOrd="0" presId="urn:microsoft.com/office/officeart/2005/8/layout/orgChart1"/>
    <dgm:cxn modelId="{7755E1B6-EE91-4F13-B685-2EFD07234CB1}" type="presParOf" srcId="{DB61FB99-5C34-48DF-9FF6-15E46E5CC5F2}" destId="{9BFEBB3E-0ABF-4C70-98EC-8210CA334983}" srcOrd="1" destOrd="0" presId="urn:microsoft.com/office/officeart/2005/8/layout/orgChart1"/>
    <dgm:cxn modelId="{37DB850C-D533-49DB-ABF4-A1653ACEFA1A}" type="presParOf" srcId="{7D2B4A21-6345-4788-9150-8F006BF595EA}" destId="{4C81506A-C924-430C-A79F-7E3532CBF7B2}" srcOrd="1" destOrd="0" presId="urn:microsoft.com/office/officeart/2005/8/layout/orgChart1"/>
    <dgm:cxn modelId="{918B27EC-008C-4637-90BE-1144F802D328}" type="presParOf" srcId="{7D2B4A21-6345-4788-9150-8F006BF595EA}" destId="{9A5FA75F-4419-408C-B64D-F32FAE6BB83A}" srcOrd="2" destOrd="0" presId="urn:microsoft.com/office/officeart/2005/8/layout/orgChart1"/>
    <dgm:cxn modelId="{CB61DCE4-B508-400B-B5F1-67742075C69C}" type="presParOf" srcId="{7D0FF399-DDFF-4212-B70F-A5F7BFEDAA88}" destId="{00CAFAD8-1634-44FC-B6BE-B5F6A550542A}" srcOrd="4" destOrd="0" presId="urn:microsoft.com/office/officeart/2005/8/layout/orgChart1"/>
    <dgm:cxn modelId="{E1D96F00-A55E-44CF-B10B-77F0F9830C40}" type="presParOf" srcId="{7D0FF399-DDFF-4212-B70F-A5F7BFEDAA88}" destId="{E1647140-09B0-4DD4-A48F-0CBE1A5044C4}" srcOrd="5" destOrd="0" presId="urn:microsoft.com/office/officeart/2005/8/layout/orgChart1"/>
    <dgm:cxn modelId="{E6A780C2-14ED-40E4-8125-12063055A597}" type="presParOf" srcId="{E1647140-09B0-4DD4-A48F-0CBE1A5044C4}" destId="{8DBF8EE3-71A9-4339-9F85-460880A2D037}" srcOrd="0" destOrd="0" presId="urn:microsoft.com/office/officeart/2005/8/layout/orgChart1"/>
    <dgm:cxn modelId="{E53754A0-112D-4F84-83B8-FE2AF80EAC79}" type="presParOf" srcId="{8DBF8EE3-71A9-4339-9F85-460880A2D037}" destId="{7CE13D25-56DC-4D6F-864B-24B725326582}" srcOrd="0" destOrd="0" presId="urn:microsoft.com/office/officeart/2005/8/layout/orgChart1"/>
    <dgm:cxn modelId="{676A1293-B9BC-4141-AD17-0583D289FD37}" type="presParOf" srcId="{8DBF8EE3-71A9-4339-9F85-460880A2D037}" destId="{4373B2B1-C26C-4617-BF4F-3C3BF6EE5B9A}" srcOrd="1" destOrd="0" presId="urn:microsoft.com/office/officeart/2005/8/layout/orgChart1"/>
    <dgm:cxn modelId="{B2BB8636-E0DD-4E08-8028-5CDE7A6258E5}" type="presParOf" srcId="{E1647140-09B0-4DD4-A48F-0CBE1A5044C4}" destId="{FAF909B5-3EF0-40B3-9D2A-3B5E7986FD2E}" srcOrd="1" destOrd="0" presId="urn:microsoft.com/office/officeart/2005/8/layout/orgChart1"/>
    <dgm:cxn modelId="{A88B15A7-E728-4C83-BAA6-0DA3B0AA3FD0}" type="presParOf" srcId="{E1647140-09B0-4DD4-A48F-0CBE1A5044C4}" destId="{FCA1B606-6CA7-420F-9CD2-F06903A735B7}" srcOrd="2" destOrd="0" presId="urn:microsoft.com/office/officeart/2005/8/layout/orgChart1"/>
    <dgm:cxn modelId="{2D92647E-9BD9-476F-834D-98BB320A5EFC}" type="presParOf" srcId="{7D0FF399-DDFF-4212-B70F-A5F7BFEDAA88}" destId="{4EB00807-A6D8-4928-BFD2-70BE836E821C}" srcOrd="6" destOrd="0" presId="urn:microsoft.com/office/officeart/2005/8/layout/orgChart1"/>
    <dgm:cxn modelId="{96792A8D-DDCA-40DF-A64C-C17E9400ACA1}" type="presParOf" srcId="{7D0FF399-DDFF-4212-B70F-A5F7BFEDAA88}" destId="{E8EE3FD3-27F6-4674-B14C-5C496A088818}" srcOrd="7" destOrd="0" presId="urn:microsoft.com/office/officeart/2005/8/layout/orgChart1"/>
    <dgm:cxn modelId="{4FD41B3E-D3D6-44C0-8890-417A8AD9A512}" type="presParOf" srcId="{E8EE3FD3-27F6-4674-B14C-5C496A088818}" destId="{B6217514-6B4A-4540-BD67-A3A717669901}" srcOrd="0" destOrd="0" presId="urn:microsoft.com/office/officeart/2005/8/layout/orgChart1"/>
    <dgm:cxn modelId="{340F8CBE-C1A8-4596-835F-FE8EEFCB8BCF}" type="presParOf" srcId="{B6217514-6B4A-4540-BD67-A3A717669901}" destId="{99D00EDE-66DA-48FB-B654-B7E7BDECF077}" srcOrd="0" destOrd="0" presId="urn:microsoft.com/office/officeart/2005/8/layout/orgChart1"/>
    <dgm:cxn modelId="{27A65065-1DE7-4340-ACD6-F144845BBD2A}" type="presParOf" srcId="{B6217514-6B4A-4540-BD67-A3A717669901}" destId="{3088DB91-3CE2-460D-BF04-96FB5CF5D9BB}" srcOrd="1" destOrd="0" presId="urn:microsoft.com/office/officeart/2005/8/layout/orgChart1"/>
    <dgm:cxn modelId="{2D1DAB9D-3E04-4580-B32E-1558F98777E3}" type="presParOf" srcId="{E8EE3FD3-27F6-4674-B14C-5C496A088818}" destId="{6C482A00-BCD7-4D40-83DE-C6CA806CACEB}" srcOrd="1" destOrd="0" presId="urn:microsoft.com/office/officeart/2005/8/layout/orgChart1"/>
    <dgm:cxn modelId="{77652614-1230-4551-A417-F39F9A6F41A7}" type="presParOf" srcId="{E8EE3FD3-27F6-4674-B14C-5C496A088818}" destId="{6B564DD9-77DA-42FE-921A-D31EAABDC189}" srcOrd="2" destOrd="0" presId="urn:microsoft.com/office/officeart/2005/8/layout/orgChart1"/>
    <dgm:cxn modelId="{3CCC172D-5C9C-449F-886B-DF42563394A8}" type="presParOf" srcId="{7D0FF399-DDFF-4212-B70F-A5F7BFEDAA88}" destId="{83648EF9-1353-4BDD-9DF0-0A217CEA397B}" srcOrd="8" destOrd="0" presId="urn:microsoft.com/office/officeart/2005/8/layout/orgChart1"/>
    <dgm:cxn modelId="{A9F0DA35-CD6D-4A19-9940-8BFF51927827}" type="presParOf" srcId="{7D0FF399-DDFF-4212-B70F-A5F7BFEDAA88}" destId="{C4ACBEE6-53D2-4FC9-832A-5BF20A3540FB}" srcOrd="9" destOrd="0" presId="urn:microsoft.com/office/officeart/2005/8/layout/orgChart1"/>
    <dgm:cxn modelId="{90F84FB4-5B2E-4688-9667-A12E5B04F38A}" type="presParOf" srcId="{C4ACBEE6-53D2-4FC9-832A-5BF20A3540FB}" destId="{EFCFD294-CC1E-4B19-8B4E-3F837CBA234E}" srcOrd="0" destOrd="0" presId="urn:microsoft.com/office/officeart/2005/8/layout/orgChart1"/>
    <dgm:cxn modelId="{0A1ED294-1A85-47AC-8E2C-50C9E59CAD6E}" type="presParOf" srcId="{EFCFD294-CC1E-4B19-8B4E-3F837CBA234E}" destId="{2402028D-4FDF-41B2-BC5C-2DBA31B804C4}" srcOrd="0" destOrd="0" presId="urn:microsoft.com/office/officeart/2005/8/layout/orgChart1"/>
    <dgm:cxn modelId="{ACE8FBE3-30BD-4B62-85B1-547B9067C8F6}" type="presParOf" srcId="{EFCFD294-CC1E-4B19-8B4E-3F837CBA234E}" destId="{A73ADBAF-1E88-441F-8169-F728E28E2BFE}" srcOrd="1" destOrd="0" presId="urn:microsoft.com/office/officeart/2005/8/layout/orgChart1"/>
    <dgm:cxn modelId="{C7DF98E2-A971-4540-9DDA-203F05F3726B}" type="presParOf" srcId="{C4ACBEE6-53D2-4FC9-832A-5BF20A3540FB}" destId="{1578B722-DE45-4200-83C9-8055488F78A5}" srcOrd="1" destOrd="0" presId="urn:microsoft.com/office/officeart/2005/8/layout/orgChart1"/>
    <dgm:cxn modelId="{5BC61675-5686-428B-9B66-88A17C178A9E}" type="presParOf" srcId="{C4ACBEE6-53D2-4FC9-832A-5BF20A3540FB}" destId="{C0EAACE6-F526-4B22-B228-1AA9025D8885}" srcOrd="2" destOrd="0" presId="urn:microsoft.com/office/officeart/2005/8/layout/orgChart1"/>
    <dgm:cxn modelId="{3E6E586B-0257-4E0F-B692-EAFA614C3789}" type="presParOf" srcId="{F654200F-EE12-458B-AE6E-67F2DD163A7A}" destId="{7129CB04-F112-42C7-ABA8-E5090CB6B4A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648EF9-1353-4BDD-9DF0-0A217CEA397B}">
      <dsp:nvSpPr>
        <dsp:cNvPr id="0" name=""/>
        <dsp:cNvSpPr/>
      </dsp:nvSpPr>
      <dsp:spPr>
        <a:xfrm>
          <a:off x="3048000" y="1922415"/>
          <a:ext cx="2525650" cy="219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84"/>
              </a:lnTo>
              <a:lnTo>
                <a:pt x="2525650" y="109584"/>
              </a:lnTo>
              <a:lnTo>
                <a:pt x="2525650" y="2191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B00807-A6D8-4928-BFD2-70BE836E821C}">
      <dsp:nvSpPr>
        <dsp:cNvPr id="0" name=""/>
        <dsp:cNvSpPr/>
      </dsp:nvSpPr>
      <dsp:spPr>
        <a:xfrm>
          <a:off x="3048000" y="1922415"/>
          <a:ext cx="1262825" cy="219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84"/>
              </a:lnTo>
              <a:lnTo>
                <a:pt x="1262825" y="109584"/>
              </a:lnTo>
              <a:lnTo>
                <a:pt x="1262825" y="2191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CAFAD8-1634-44FC-B6BE-B5F6A550542A}">
      <dsp:nvSpPr>
        <dsp:cNvPr id="0" name=""/>
        <dsp:cNvSpPr/>
      </dsp:nvSpPr>
      <dsp:spPr>
        <a:xfrm>
          <a:off x="3002280" y="1922415"/>
          <a:ext cx="91440" cy="2191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1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E288D7-93B4-4D22-A419-1D97AE917F57}">
      <dsp:nvSpPr>
        <dsp:cNvPr id="0" name=""/>
        <dsp:cNvSpPr/>
      </dsp:nvSpPr>
      <dsp:spPr>
        <a:xfrm>
          <a:off x="1785174" y="1922415"/>
          <a:ext cx="1262825" cy="219168"/>
        </a:xfrm>
        <a:custGeom>
          <a:avLst/>
          <a:gdLst/>
          <a:ahLst/>
          <a:cxnLst/>
          <a:rect l="0" t="0" r="0" b="0"/>
          <a:pathLst>
            <a:path>
              <a:moveTo>
                <a:pt x="1262825" y="0"/>
              </a:moveTo>
              <a:lnTo>
                <a:pt x="1262825" y="109584"/>
              </a:lnTo>
              <a:lnTo>
                <a:pt x="0" y="109584"/>
              </a:lnTo>
              <a:lnTo>
                <a:pt x="0" y="2191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566614-BFEA-4B92-BE12-A8CF3F3D0A79}">
      <dsp:nvSpPr>
        <dsp:cNvPr id="0" name=""/>
        <dsp:cNvSpPr/>
      </dsp:nvSpPr>
      <dsp:spPr>
        <a:xfrm>
          <a:off x="522349" y="1922415"/>
          <a:ext cx="2525650" cy="219168"/>
        </a:xfrm>
        <a:custGeom>
          <a:avLst/>
          <a:gdLst/>
          <a:ahLst/>
          <a:cxnLst/>
          <a:rect l="0" t="0" r="0" b="0"/>
          <a:pathLst>
            <a:path>
              <a:moveTo>
                <a:pt x="2525650" y="0"/>
              </a:moveTo>
              <a:lnTo>
                <a:pt x="2525650" y="109584"/>
              </a:lnTo>
              <a:lnTo>
                <a:pt x="0" y="109584"/>
              </a:lnTo>
              <a:lnTo>
                <a:pt x="0" y="2191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645351-3E4A-4395-9980-2D19E3AF6DE4}">
      <dsp:nvSpPr>
        <dsp:cNvPr id="0" name=""/>
        <dsp:cNvSpPr/>
      </dsp:nvSpPr>
      <dsp:spPr>
        <a:xfrm>
          <a:off x="2526171" y="1400587"/>
          <a:ext cx="1043657" cy="5218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 err="1"/>
            <a:t>CdA</a:t>
          </a:r>
          <a:r>
            <a:rPr lang="it-IT" sz="900" kern="1200" dirty="0"/>
            <a:t>       Presidente</a:t>
          </a:r>
          <a:r>
            <a:rPr lang="it-IT" sz="900" kern="1200"/>
            <a:t>, Consiglieri</a:t>
          </a:r>
          <a:endParaRPr lang="it-IT" sz="900" kern="1200" dirty="0"/>
        </a:p>
      </dsp:txBody>
      <dsp:txXfrm>
        <a:off x="2526171" y="1400587"/>
        <a:ext cx="1043657" cy="521828"/>
      </dsp:txXfrm>
    </dsp:sp>
    <dsp:sp modelId="{34867350-3D93-41C9-984A-6A822CA86AB2}">
      <dsp:nvSpPr>
        <dsp:cNvPr id="0" name=""/>
        <dsp:cNvSpPr/>
      </dsp:nvSpPr>
      <dsp:spPr>
        <a:xfrm>
          <a:off x="520" y="2141584"/>
          <a:ext cx="1043657" cy="5218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Area ICT</a:t>
          </a:r>
        </a:p>
      </dsp:txBody>
      <dsp:txXfrm>
        <a:off x="520" y="2141584"/>
        <a:ext cx="1043657" cy="521828"/>
      </dsp:txXfrm>
    </dsp:sp>
    <dsp:sp modelId="{CA3EAB8E-45DC-4F76-83E8-9E5A17F35F62}">
      <dsp:nvSpPr>
        <dsp:cNvPr id="0" name=""/>
        <dsp:cNvSpPr/>
      </dsp:nvSpPr>
      <dsp:spPr>
        <a:xfrm>
          <a:off x="1263346" y="2141584"/>
          <a:ext cx="1043657" cy="5218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Area TLC e Parcheggi</a:t>
          </a:r>
        </a:p>
      </dsp:txBody>
      <dsp:txXfrm>
        <a:off x="1263346" y="2141584"/>
        <a:ext cx="1043657" cy="521828"/>
      </dsp:txXfrm>
    </dsp:sp>
    <dsp:sp modelId="{7CE13D25-56DC-4D6F-864B-24B725326582}">
      <dsp:nvSpPr>
        <dsp:cNvPr id="0" name=""/>
        <dsp:cNvSpPr/>
      </dsp:nvSpPr>
      <dsp:spPr>
        <a:xfrm>
          <a:off x="2526171" y="2141584"/>
          <a:ext cx="1043657" cy="5218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Area Amministrazione e Gestione del personale</a:t>
          </a:r>
        </a:p>
      </dsp:txBody>
      <dsp:txXfrm>
        <a:off x="2526171" y="2141584"/>
        <a:ext cx="1043657" cy="521828"/>
      </dsp:txXfrm>
    </dsp:sp>
    <dsp:sp modelId="{99D00EDE-66DA-48FB-B654-B7E7BDECF077}">
      <dsp:nvSpPr>
        <dsp:cNvPr id="0" name=""/>
        <dsp:cNvSpPr/>
      </dsp:nvSpPr>
      <dsp:spPr>
        <a:xfrm>
          <a:off x="3788996" y="2141584"/>
          <a:ext cx="1043657" cy="5218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Area Legale e Comunicazione</a:t>
          </a:r>
        </a:p>
      </dsp:txBody>
      <dsp:txXfrm>
        <a:off x="3788996" y="2141584"/>
        <a:ext cx="1043657" cy="521828"/>
      </dsp:txXfrm>
    </dsp:sp>
    <dsp:sp modelId="{2402028D-4FDF-41B2-BC5C-2DBA31B804C4}">
      <dsp:nvSpPr>
        <dsp:cNvPr id="0" name=""/>
        <dsp:cNvSpPr/>
      </dsp:nvSpPr>
      <dsp:spPr>
        <a:xfrm>
          <a:off x="5051821" y="2141584"/>
          <a:ext cx="1043657" cy="5218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Area Privacy, Qualità, Sicurezza</a:t>
          </a:r>
        </a:p>
      </dsp:txBody>
      <dsp:txXfrm>
        <a:off x="5051821" y="2141584"/>
        <a:ext cx="1043657" cy="5218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31/01/2019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31/01/2019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31/01/2019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31/01/2019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31/01/2019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31/01/2019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31/01/2019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31/01/2019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31/01/2019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31/01/2019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31/01/2019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31/01/2019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2F280C98-66ED-4EE1-8096-C08F3FB7FE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614711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33306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26</Words>
  <Application>Microsoft Office PowerPoint</Application>
  <PresentationFormat>Presentazione su schermo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Sara Lunardelli</dc:creator>
  <cp:lastModifiedBy>Sara Lunardelli</cp:lastModifiedBy>
  <cp:revision>3</cp:revision>
  <dcterms:created xsi:type="dcterms:W3CDTF">2019-01-31T11:05:24Z</dcterms:created>
  <dcterms:modified xsi:type="dcterms:W3CDTF">2019-01-31T11:20:16Z</dcterms:modified>
</cp:coreProperties>
</file>